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3" r:id="rId5"/>
    <p:sldId id="264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B4A2"/>
    <a:srgbClr val="967F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1930B-6BE6-4758-82EB-7E832DEAA9B5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B6DF54-BA82-4F90-B4C8-C5D1AEB11A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1538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8712C0-981C-D4B9-D85C-EDBDCAA8C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4AC1902-5F8C-4481-27E8-3AAC78C77D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5E22ECE-EE7B-B073-9C37-31C1F6005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859-100F-424F-98FC-2BA5712A77A4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FF20693-297C-0D81-5974-08E8123CC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B638FB-8D66-3209-435A-1A021B8BA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7891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D51A36-FB45-05A3-4300-CEF95F94D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A0B2304-D0F3-5616-8B26-214F5B95B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1E92467-AD18-8DF8-56DE-57667402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859-100F-424F-98FC-2BA5712A77A4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763D15-A316-F968-F3B2-E290D3120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9AADE50-3552-FBF9-F286-A65B65221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4998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3DF4945-246D-B3F4-6895-B5BF93F8BD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25FF121-7845-E8C1-E93A-2EC6B12C16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7517432-81CC-180D-370D-2A083AC8F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859-100F-424F-98FC-2BA5712A77A4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FD1950-2AB1-DEAA-5A67-1B66AC39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47D854-F70E-8F34-9278-471EFA608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345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A56256-C10B-AB66-1F84-47660F228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683D17B-10E4-3799-9EDF-B9DDA05B2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392F9C5-E07B-0D36-6854-62CA08FE6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859-100F-424F-98FC-2BA5712A77A4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085AEED-AC1F-92F3-BD7A-8B02D6964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E5D92D8-14E3-E7A5-C531-DF7FCF8B3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977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08B129-F1AB-6AAC-7928-9BF5A2E0F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770356B-956B-88CE-8A66-32146037DF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CD6DCD5-B2DE-9295-902D-242A6C3A5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859-100F-424F-98FC-2BA5712A77A4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EE35E4D-0F4D-FCAD-37C6-297D38DF9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39F5BF6-C668-A261-7335-9D4F21843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7977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087E37-7FF5-02ED-05B6-8AF06EC6C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846766-1529-BCB0-8714-CEBA874C06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770D16-A71C-3F02-9C9E-2375FCDB21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9D789BD-65FE-8FCD-0437-6E877371E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859-100F-424F-98FC-2BA5712A77A4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D9AD66F-9399-EB0E-267D-C6C9DEB09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DA20F47-B0B4-0226-845E-2BF77B41F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316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EF19C5-6C14-B1C0-64C0-2ED786FBC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88249FA-F8BA-F989-341B-CC7CDE24FE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16B16C2-902E-74B1-3289-A43E38D471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5CAAEE1-ABE1-562E-A1B9-2EEB8AF37F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7F654FD-716E-4B07-C7E2-F75602172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B05C995-C639-9028-0E9B-1E9C58FBC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859-100F-424F-98FC-2BA5712A77A4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0C3BEC5-87F0-ED02-20A1-CDAF8881D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694ECFD-CC05-0A5B-5844-AD7DB49D4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3219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529572-0ABC-5CA9-EBAB-D4A18717E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7F57196-2A53-6BFF-64A0-0360EC09B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859-100F-424F-98FC-2BA5712A77A4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EAF8E24-B015-42F1-08B6-87052CCD5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C2BEA1F-E01B-8106-2C5C-01228BE06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2989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D48F52A-7606-4BD3-9DB6-54657981A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859-100F-424F-98FC-2BA5712A77A4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DF508A1-18C4-984A-18B7-166D00AAD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88AF865-2F21-FA8A-9455-ED3041505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4105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998D0E-6214-0523-894D-04B7E9D1B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7A3AEBF-6620-E192-B3CE-7F37CD91C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F8EA69C-D7A3-9BD2-0663-7702A57CB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11FD61B-8145-F467-7A12-0C4DBC4D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859-100F-424F-98FC-2BA5712A77A4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128846D-1F02-B576-7E56-7D82D5CAF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E1AAADC-BB4E-05A2-575B-59A181F08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2000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4A5815-EC9E-904E-3B88-7D6FAB8C3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6865E51-3E0C-BEB2-7BEF-F365EE5291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EF9CD10-3D41-7D4C-4801-1907E72604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0C7B118-5A76-2861-2242-105819193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859-100F-424F-98FC-2BA5712A77A4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3F82B37-51B3-AA94-78E2-A71FC78CA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7071DDD-A902-6D7D-F1FC-DA9BEC9BA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2448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1D2CE39-ABE9-BF4A-BE92-7F86B0C08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1B60D9-726D-870F-075F-C6D0F3EB5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3AE1ED9-95A0-1329-A124-9AC40C5BC4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9A859-100F-424F-98FC-2BA5712A77A4}" type="datetimeFigureOut">
              <a:rPr lang="pt-BR" smtClean="0"/>
              <a:t>02/10/2025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0280DF8-5582-7AFD-A207-249E20AAF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426DF1-A884-2724-E897-135055CCE4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09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3">
            <a:extLst>
              <a:ext uri="{FF2B5EF4-FFF2-40B4-BE49-F238E27FC236}">
                <a16:creationId xmlns:a16="http://schemas.microsoft.com/office/drawing/2014/main" id="{D28A93C7-348C-63B8-81B6-8AAE949852F5}"/>
              </a:ext>
            </a:extLst>
          </p:cNvPr>
          <p:cNvSpPr txBox="1"/>
          <p:nvPr/>
        </p:nvSpPr>
        <p:spPr>
          <a:xfrm>
            <a:off x="3419060" y="3671958"/>
            <a:ext cx="535387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SLIDE 1</a:t>
            </a:r>
          </a:p>
          <a:p>
            <a:pPr algn="ctr"/>
            <a:r>
              <a:rPr lang="pt-B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título do projeto/apresentação</a:t>
            </a:r>
            <a:r>
              <a:rPr lang="pt-B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do grupo </a:t>
            </a:r>
            <a:endParaRPr lang="pt-BR" sz="4000" b="1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40052"/>
            <a:ext cx="12192000" cy="1775790"/>
          </a:xfrm>
          <a:solidFill>
            <a:schemeClr val="bg1"/>
          </a:solidFill>
          <a:ln w="76200"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pt-PT" sz="3100" b="1" dirty="0"/>
              <a:t/>
            </a:r>
            <a:br>
              <a:rPr lang="pt-PT" sz="3100" b="1" dirty="0"/>
            </a:br>
            <a:r>
              <a:rPr lang="pt-PT" sz="3100" b="1" dirty="0"/>
              <a:t/>
            </a:r>
            <a:br>
              <a:rPr lang="pt-PT" sz="3100" b="1" dirty="0"/>
            </a:br>
            <a:r>
              <a:rPr lang="pt-PT" sz="3100" b="1" dirty="0"/>
              <a:t/>
            </a:r>
            <a:br>
              <a:rPr lang="pt-PT" sz="3100" b="1" dirty="0"/>
            </a:br>
            <a:r>
              <a:rPr lang="pt-PT" sz="3100" b="1" dirty="0"/>
              <a:t>          </a:t>
            </a:r>
            <a:r>
              <a:rPr lang="pt-PT" sz="2200" b="1" dirty="0" smtClean="0"/>
              <a:t>X </a:t>
            </a:r>
            <a:r>
              <a:rPr lang="pt-PT" sz="2200" b="1" dirty="0"/>
              <a:t>MOSTRA DE EXTENSÃO DA FAME</a:t>
            </a:r>
            <a:r>
              <a:rPr lang="pt-BR" sz="2200" dirty="0"/>
              <a:t>  - </a:t>
            </a:r>
            <a:r>
              <a:rPr lang="pt-BR" sz="2200" b="1" dirty="0" smtClean="0"/>
              <a:t>03</a:t>
            </a:r>
            <a:r>
              <a:rPr lang="pt-PT" sz="2200" b="1" dirty="0" smtClean="0"/>
              <a:t>/11/2025</a:t>
            </a:r>
            <a:r>
              <a:rPr lang="pt-PT" sz="2200" b="1" dirty="0"/>
              <a:t/>
            </a:r>
            <a:br>
              <a:rPr lang="pt-PT" sz="2200" b="1" dirty="0"/>
            </a:br>
            <a:r>
              <a:rPr lang="pt-PT" sz="2200" b="1" dirty="0" smtClean="0"/>
              <a:t> </a:t>
            </a:r>
            <a:r>
              <a:rPr lang="pt-PT" sz="2200" b="1" dirty="0" smtClean="0"/>
              <a:t>            </a:t>
            </a:r>
            <a:r>
              <a:rPr lang="pt-BR" sz="2200" b="1" dirty="0" smtClean="0"/>
              <a:t>Extensão</a:t>
            </a:r>
            <a:r>
              <a:rPr lang="pt-BR" sz="2200" b="1" dirty="0"/>
              <a:t>: cuidado compartilhado que transforma</a:t>
            </a:r>
            <a:r>
              <a:rPr lang="pt-BR" b="1" dirty="0"/>
              <a:t/>
            </a:r>
            <a:br>
              <a:rPr lang="pt-BR" b="1" dirty="0"/>
            </a:br>
            <a:r>
              <a:rPr lang="pt-PT" b="1" dirty="0"/>
              <a:t> 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pic>
        <p:nvPicPr>
          <p:cNvPr id="5" name="image1.png" descr="../../../../../Downloads/logo-modelo.pdf"/>
          <p:cNvPicPr/>
          <p:nvPr/>
        </p:nvPicPr>
        <p:blipFill>
          <a:blip r:embed="rId2"/>
          <a:srcRect l="23862" t="30052" r="19453" b="30533"/>
          <a:stretch>
            <a:fillRect/>
          </a:stretch>
        </p:blipFill>
        <p:spPr>
          <a:xfrm>
            <a:off x="83862" y="398428"/>
            <a:ext cx="3056904" cy="913537"/>
          </a:xfrm>
          <a:prstGeom prst="rect">
            <a:avLst/>
          </a:prstGeom>
          <a:ln/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3471" y="40052"/>
            <a:ext cx="1638529" cy="169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996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>
            <a:extLst>
              <a:ext uri="{FF2B5EF4-FFF2-40B4-BE49-F238E27FC236}">
                <a16:creationId xmlns:a16="http://schemas.microsoft.com/office/drawing/2014/main" id="{FD2B5559-6666-4A61-58E0-44CE438C0EEF}"/>
              </a:ext>
            </a:extLst>
          </p:cNvPr>
          <p:cNvSpPr txBox="1"/>
          <p:nvPr/>
        </p:nvSpPr>
        <p:spPr>
          <a:xfrm>
            <a:off x="3525077" y="2518854"/>
            <a:ext cx="5353879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SLIDE 2</a:t>
            </a:r>
          </a:p>
          <a:p>
            <a:pPr algn="ctr"/>
            <a:r>
              <a:rPr lang="pt-B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SLIDE 2: a apresentação do campo a partir da ótica discente</a:t>
            </a:r>
            <a:r>
              <a:rPr lang="pt-B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(tipo de instituição, serviços oferecidos, perfil do público-alvo atendido, localização) </a:t>
            </a:r>
            <a:endParaRPr lang="pt-BR" sz="4000" b="1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83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304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839982F-A70D-68D8-9B94-2FD7E8657A38}"/>
              </a:ext>
            </a:extLst>
          </p:cNvPr>
          <p:cNvSpPr txBox="1"/>
          <p:nvPr/>
        </p:nvSpPr>
        <p:spPr>
          <a:xfrm>
            <a:off x="3525078" y="2399750"/>
            <a:ext cx="5353879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SLIDE 3</a:t>
            </a:r>
          </a:p>
          <a:p>
            <a:pPr algn="ctr"/>
            <a:r>
              <a:rPr lang="pt-B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SLIDE 3: o problema</a:t>
            </a:r>
            <a:r>
              <a:rPr lang="pt-B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que originou o projeto ou ação de extensão desenvolvido/a e o suporte teórico que auxiliou na compreensão do contexto em estudo </a:t>
            </a:r>
            <a:endParaRPr lang="pt-BR" sz="4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83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741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839982F-A70D-68D8-9B94-2FD7E8657A38}"/>
              </a:ext>
            </a:extLst>
          </p:cNvPr>
          <p:cNvSpPr txBox="1"/>
          <p:nvPr/>
        </p:nvSpPr>
        <p:spPr>
          <a:xfrm>
            <a:off x="3525078" y="2399750"/>
            <a:ext cx="535387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SLIDE 4 </a:t>
            </a:r>
          </a:p>
          <a:p>
            <a:pPr algn="ctr"/>
            <a:r>
              <a:rPr lang="pt-B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SLIDE 4: o plano de ação ou percurso metodológico</a:t>
            </a:r>
            <a:r>
              <a:rPr lang="pt-B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empregado no projeto de extensão 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83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085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839982F-A70D-68D8-9B94-2FD7E8657A38}"/>
              </a:ext>
            </a:extLst>
          </p:cNvPr>
          <p:cNvSpPr txBox="1"/>
          <p:nvPr/>
        </p:nvSpPr>
        <p:spPr>
          <a:xfrm>
            <a:off x="3525078" y="2399750"/>
            <a:ext cx="535387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SLIDE 5 </a:t>
            </a:r>
          </a:p>
          <a:p>
            <a:pPr algn="ctr"/>
            <a:r>
              <a:rPr lang="pt-B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SLIDE 5: o plano de ação ou percurso metodológico</a:t>
            </a:r>
            <a:r>
              <a:rPr lang="pt-B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empregado no projeto de extensão 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83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647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B5AEC988-48EF-60E3-30ED-0822FCAB843F}"/>
              </a:ext>
            </a:extLst>
          </p:cNvPr>
          <p:cNvSpPr txBox="1"/>
          <p:nvPr/>
        </p:nvSpPr>
        <p:spPr>
          <a:xfrm>
            <a:off x="3684104" y="2721114"/>
            <a:ext cx="535387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SLIDE 6</a:t>
            </a:r>
          </a:p>
          <a:p>
            <a:pPr algn="ctr"/>
            <a:r>
              <a:rPr lang="pt-B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SLIDE 6 e 7: resultados</a:t>
            </a:r>
            <a:r>
              <a:rPr lang="pt-B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do o projeto ou ação de extensão desenvolvida </a:t>
            </a:r>
            <a:endParaRPr lang="pt-BR" sz="4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83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358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B5AEC988-48EF-60E3-30ED-0822FCAB843F}"/>
              </a:ext>
            </a:extLst>
          </p:cNvPr>
          <p:cNvSpPr txBox="1"/>
          <p:nvPr/>
        </p:nvSpPr>
        <p:spPr>
          <a:xfrm>
            <a:off x="3684104" y="2721114"/>
            <a:ext cx="535387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SLIDE 7</a:t>
            </a:r>
          </a:p>
          <a:p>
            <a:pPr algn="ctr"/>
            <a:r>
              <a:rPr lang="pt-B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SLIDE 6 e 7: resultados</a:t>
            </a:r>
            <a:r>
              <a:rPr lang="pt-B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do o projeto ou ação de extensão desenvolvida </a:t>
            </a:r>
            <a:endParaRPr lang="pt-BR" sz="4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83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190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B5AEC988-48EF-60E3-30ED-0822FCAB843F}"/>
              </a:ext>
            </a:extLst>
          </p:cNvPr>
          <p:cNvSpPr txBox="1"/>
          <p:nvPr/>
        </p:nvSpPr>
        <p:spPr>
          <a:xfrm>
            <a:off x="3684104" y="2721114"/>
            <a:ext cx="535387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SLIDE 8</a:t>
            </a:r>
          </a:p>
          <a:p>
            <a:pPr algn="ctr"/>
            <a:r>
              <a:rPr lang="pt-B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SLIDE 8: considerações</a:t>
            </a:r>
            <a:r>
              <a:rPr lang="pt-B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finais </a:t>
            </a:r>
            <a:endParaRPr lang="pt-BR" sz="4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83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887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B5AEC988-48EF-60E3-30ED-0822FCAB843F}"/>
              </a:ext>
            </a:extLst>
          </p:cNvPr>
          <p:cNvSpPr txBox="1"/>
          <p:nvPr/>
        </p:nvSpPr>
        <p:spPr>
          <a:xfrm>
            <a:off x="3684104" y="2721114"/>
            <a:ext cx="535387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SLIDE 9</a:t>
            </a:r>
          </a:p>
          <a:p>
            <a:pPr algn="ctr"/>
            <a:r>
              <a:rPr lang="pt-B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SLIDE 9: referências </a:t>
            </a:r>
            <a:endParaRPr lang="pt-BR" sz="4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83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2977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167</Words>
  <Application>Microsoft Office PowerPoint</Application>
  <PresentationFormat>Widescreen</PresentationFormat>
  <Paragraphs>19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Tema do Office</vt:lpstr>
      <vt:lpstr>             X MOSTRA DE EXTENSÃO DA FAME  - 03/11/2025              Extensão: cuidado compartilhado que transforma  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Revista de Extensão e Educação em Saúde</dc:creator>
  <cp:lastModifiedBy>Thiago M G Araujo</cp:lastModifiedBy>
  <cp:revision>12</cp:revision>
  <dcterms:created xsi:type="dcterms:W3CDTF">2023-10-02T18:02:39Z</dcterms:created>
  <dcterms:modified xsi:type="dcterms:W3CDTF">2025-10-02T17:41:34Z</dcterms:modified>
</cp:coreProperties>
</file>